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14B"/>
    <a:srgbClr val="F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4"/>
    <p:restoredTop sz="94768"/>
  </p:normalViewPr>
  <p:slideViewPr>
    <p:cSldViewPr snapToGrid="0" snapToObjects="1">
      <p:cViewPr varScale="1">
        <p:scale>
          <a:sx n="82" d="100"/>
          <a:sy n="82" d="100"/>
        </p:scale>
        <p:origin x="16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8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0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1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1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2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4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1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7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F6CC1-1A7C-2340-806B-25BD5D8F371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B58BD-0871-2E4D-BE13-3879416CF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62"/>
          <a:stretch/>
        </p:blipFill>
        <p:spPr>
          <a:xfrm>
            <a:off x="479293" y="0"/>
            <a:ext cx="11233415" cy="3541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2530" y="2347563"/>
            <a:ext cx="9575470" cy="2387600"/>
          </a:xfrm>
        </p:spPr>
        <p:txBody>
          <a:bodyPr/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Getting to know your users: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35163"/>
            <a:ext cx="9144000" cy="1655762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Cambria Math" charset="0"/>
                <a:ea typeface="Cambria Math" charset="0"/>
                <a:cs typeface="Cambria Math" charset="0"/>
              </a:rPr>
              <a:t>An NLP guide to user text for better business operation</a:t>
            </a:r>
            <a:endParaRPr lang="en-US" b="1" dirty="0">
              <a:solidFill>
                <a:srgbClr val="0070C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9016" y="5750004"/>
            <a:ext cx="37681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D14B"/>
                </a:solidFill>
              </a:rPr>
              <a:t>Rob Johns</a:t>
            </a:r>
          </a:p>
          <a:p>
            <a:r>
              <a:rPr lang="en-US" sz="2200" dirty="0" smtClean="0">
                <a:solidFill>
                  <a:srgbClr val="00D14B"/>
                </a:solidFill>
              </a:rPr>
              <a:t>Metis Data Science 2019</a:t>
            </a:r>
          </a:p>
          <a:p>
            <a:r>
              <a:rPr lang="en-US" sz="2200" dirty="0" smtClean="0">
                <a:solidFill>
                  <a:srgbClr val="00D14B"/>
                </a:solidFill>
              </a:rPr>
              <a:t>RobJohns989@gmail.com</a:t>
            </a:r>
            <a:endParaRPr lang="en-US" sz="2200" dirty="0">
              <a:solidFill>
                <a:srgbClr val="00D1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82" y="387459"/>
            <a:ext cx="10631836" cy="1317356"/>
          </a:xfrm>
        </p:spPr>
        <p:txBody>
          <a:bodyPr/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Your website is both an ecosystem and a collection of groups of users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12204"/>
            <a:ext cx="3594315" cy="329427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You can’t describe a mermaid without fish and human words</a:t>
            </a: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Fish and human words don’t describe one another well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99" y="2127129"/>
            <a:ext cx="6828340" cy="44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1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178"/>
            <a:ext cx="4742481" cy="4742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7" t="14988" r="30866" b="11865"/>
          <a:stretch/>
        </p:blipFill>
        <p:spPr>
          <a:xfrm>
            <a:off x="6722848" y="0"/>
            <a:ext cx="3012265" cy="3611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" t="18983" r="26347" b="10283"/>
          <a:stretch/>
        </p:blipFill>
        <p:spPr>
          <a:xfrm>
            <a:off x="6722848" y="3657596"/>
            <a:ext cx="2901600" cy="309966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959457" y="3673094"/>
            <a:ext cx="1084882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4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User Case: r/Science Moderation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51536" cy="491613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223K comments</a:t>
            </a: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86K were removed by human an automated moderators</a:t>
            </a:r>
          </a:p>
          <a:p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“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Interesting that the planets have migrated inward as the star has shrunk. How does that work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?”</a:t>
            </a:r>
          </a:p>
          <a:p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Words formed into 1-3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ngrams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  and tokenized with term frequency–inverse document frequency Vectorization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14" y="2526224"/>
            <a:ext cx="3124431" cy="43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1666" y="-2031666"/>
            <a:ext cx="8128668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704" y="115609"/>
            <a:ext cx="10878519" cy="1325563"/>
          </a:xfrm>
        </p:spPr>
        <p:txBody>
          <a:bodyPr/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Relative weighting between groups with non-negative matrix factorization 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0066" y="1624345"/>
            <a:ext cx="4756688" cy="523365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Topics that are safe:</a:t>
            </a:r>
          </a:p>
          <a:p>
            <a:endParaRPr lang="en-US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message,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reddit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,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reddit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 com, www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reddit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 com, www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reddit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com, www, https, https www, nature, http, nature com, www nature com,</a:t>
            </a: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does, mean, does mean, correlation, causation,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doesn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,</a:t>
            </a:r>
          </a:p>
          <a:p>
            <a:pPr lvl="1"/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wikipedia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,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en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, org wiki,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wikipedia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 org,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wikipedia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 org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6689" y="1624345"/>
            <a:ext cx="4756688" cy="523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Topics that favor removal:</a:t>
            </a:r>
          </a:p>
          <a:p>
            <a:endParaRPr lang="en-US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shit, right, fuck, oh, yeah, eat</a:t>
            </a: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removed, comments, comments removed, deleted, comment, message,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reddit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,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reddit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 com, www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reddit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 com, www 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reddit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don, want, don want, don know, don think, care, people don</a:t>
            </a: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women, men, men women, sex, man, gender, 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7" y="-1146875"/>
            <a:ext cx="12295323" cy="9221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598" y="627263"/>
            <a:ext cx="10515600" cy="1325563"/>
          </a:xfrm>
        </p:spPr>
        <p:txBody>
          <a:bodyPr/>
          <a:lstStyle/>
          <a:p>
            <a:r>
              <a:rPr lang="en-US" dirty="0" smtClean="0"/>
              <a:t>Unmoderated vs. Moderated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0251" y="2196279"/>
            <a:ext cx="5004661" cy="4351338"/>
          </a:xfrm>
        </p:spPr>
        <p:txBody>
          <a:bodyPr/>
          <a:lstStyle/>
          <a:p>
            <a:r>
              <a:rPr lang="en-US" dirty="0" smtClean="0"/>
              <a:t>science, sub, political, </a:t>
            </a:r>
            <a:r>
              <a:rPr lang="en-US" dirty="0" err="1" smtClean="0"/>
              <a:t>isn</a:t>
            </a:r>
            <a:r>
              <a:rPr lang="en-US" dirty="0" smtClean="0"/>
              <a:t>, social, social science, politics</a:t>
            </a:r>
          </a:p>
          <a:p>
            <a:r>
              <a:rPr lang="en-US" dirty="0" err="1" smtClean="0"/>
              <a:t>reddit</a:t>
            </a:r>
            <a:r>
              <a:rPr lang="en-US" dirty="0" smtClean="0"/>
              <a:t>, post, flair, message, mods, flair post</a:t>
            </a:r>
          </a:p>
          <a:p>
            <a:r>
              <a:rPr lang="en-US" dirty="0" smtClean="0"/>
              <a:t>right, left, wrong, wing, right wing, guys, left right</a:t>
            </a:r>
          </a:p>
          <a:p>
            <a:r>
              <a:rPr lang="en-US" dirty="0" smtClean="0"/>
              <a:t>read, article, </a:t>
            </a:r>
            <a:r>
              <a:rPr lang="en-US" dirty="0" err="1" smtClean="0"/>
              <a:t>didn</a:t>
            </a:r>
            <a:r>
              <a:rPr lang="en-US" dirty="0" smtClean="0"/>
              <a:t>, read article, title, </a:t>
            </a:r>
            <a:r>
              <a:rPr lang="en-US" dirty="0" err="1" smtClean="0"/>
              <a:t>didn</a:t>
            </a:r>
            <a:r>
              <a:rPr lang="en-US" dirty="0" smtClean="0"/>
              <a:t> read</a:t>
            </a: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Several swear word topics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51574" y="2196279"/>
            <a:ext cx="50046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change, climate, climate change, global, warming, global warming</a:t>
            </a:r>
          </a:p>
          <a:p>
            <a:r>
              <a:rPr lang="en-US" dirty="0" smtClean="0"/>
              <a:t>really, need, interesting, </a:t>
            </a:r>
            <a:r>
              <a:rPr lang="en-US" dirty="0" err="1" smtClean="0"/>
              <a:t>isn</a:t>
            </a:r>
            <a:r>
              <a:rPr lang="en-US" dirty="0" smtClean="0"/>
              <a:t>, cool, really need, bad</a:t>
            </a:r>
          </a:p>
          <a:p>
            <a:r>
              <a:rPr lang="en-US" dirty="0" smtClean="0"/>
              <a:t>makes, sense, makes sense, make, common, common sense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33081" cy="4730158"/>
          </a:xfrm>
        </p:spPr>
        <p:txBody>
          <a:bodyPr/>
          <a:lstStyle/>
          <a:p>
            <a:r>
              <a:rPr lang="en-US" dirty="0" smtClean="0"/>
              <a:t>Website wide content comparisons can show you predictors of user classes: framework for identifying user groups from text alone</a:t>
            </a:r>
          </a:p>
          <a:p>
            <a:endParaRPr lang="en-US" dirty="0" smtClean="0"/>
          </a:p>
          <a:p>
            <a:r>
              <a:rPr lang="en-US" dirty="0" smtClean="0"/>
              <a:t>Clustering by known user categories helps you identify how certain users speak and use your service:</a:t>
            </a:r>
          </a:p>
          <a:p>
            <a:pPr lvl="1"/>
            <a:r>
              <a:rPr lang="en-US" dirty="0" smtClean="0"/>
              <a:t>Relevant for market segments</a:t>
            </a:r>
          </a:p>
          <a:p>
            <a:pPr lvl="1"/>
            <a:r>
              <a:rPr lang="en-US" dirty="0" smtClean="0"/>
              <a:t>Relevant for user experience</a:t>
            </a:r>
          </a:p>
          <a:p>
            <a:pPr lvl="1"/>
            <a:r>
              <a:rPr lang="en-US" dirty="0" smtClean="0"/>
              <a:t>Relevant to discussion expectations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83" y="0"/>
            <a:ext cx="5285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395</Words>
  <Application>Microsoft Macintosh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Cambria Math</vt:lpstr>
      <vt:lpstr>Arial</vt:lpstr>
      <vt:lpstr>Office Theme</vt:lpstr>
      <vt:lpstr>Getting to know your users:</vt:lpstr>
      <vt:lpstr>Your website is both an ecosystem and a collection of groups of users</vt:lpstr>
      <vt:lpstr>PowerPoint Presentation</vt:lpstr>
      <vt:lpstr>User Case: r/Science Moderation</vt:lpstr>
      <vt:lpstr>Relative weighting between groups with non-negative matrix factorization </vt:lpstr>
      <vt:lpstr>Unmoderated vs. Moderated</vt:lpstr>
      <vt:lpstr>Conclusions 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to know your users</dc:title>
  <dc:creator>Rob Johns</dc:creator>
  <cp:lastModifiedBy>Rob Johns</cp:lastModifiedBy>
  <cp:revision>16</cp:revision>
  <dcterms:created xsi:type="dcterms:W3CDTF">2019-08-22T18:44:52Z</dcterms:created>
  <dcterms:modified xsi:type="dcterms:W3CDTF">2019-08-23T20:26:07Z</dcterms:modified>
</cp:coreProperties>
</file>